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2" r:id="rId10"/>
    <p:sldId id="263" r:id="rId11"/>
    <p:sldId id="264" r:id="rId12"/>
    <p:sldId id="261" r:id="rId13"/>
    <p:sldId id="265"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D16647-966C-496A-82C6-345D7CCD5702}" v="18" dt="2020-05-25T08:03:56.4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 Stokman" userId="08d25630-a6c7-40ca-b5d1-7d3f8ab14cf4" providerId="ADAL" clId="{8CD16647-966C-496A-82C6-345D7CCD5702}"/>
    <pc:docChg chg="undo custSel mod addSld modSld sldOrd">
      <pc:chgData name="Jos Stokman" userId="08d25630-a6c7-40ca-b5d1-7d3f8ab14cf4" providerId="ADAL" clId="{8CD16647-966C-496A-82C6-345D7CCD5702}" dt="2020-05-25T08:04:34.950" v="874" actId="20577"/>
      <pc:docMkLst>
        <pc:docMk/>
      </pc:docMkLst>
      <pc:sldChg chg="addSp modSp mod setBg">
        <pc:chgData name="Jos Stokman" userId="08d25630-a6c7-40ca-b5d1-7d3f8ab14cf4" providerId="ADAL" clId="{8CD16647-966C-496A-82C6-345D7CCD5702}" dt="2020-05-25T08:01:53.317" v="752" actId="26606"/>
        <pc:sldMkLst>
          <pc:docMk/>
          <pc:sldMk cId="1155173046" sldId="256"/>
        </pc:sldMkLst>
        <pc:spChg chg="mod">
          <ac:chgData name="Jos Stokman" userId="08d25630-a6c7-40ca-b5d1-7d3f8ab14cf4" providerId="ADAL" clId="{8CD16647-966C-496A-82C6-345D7CCD5702}" dt="2020-05-25T08:01:53.317" v="752" actId="26606"/>
          <ac:spMkLst>
            <pc:docMk/>
            <pc:sldMk cId="1155173046" sldId="256"/>
            <ac:spMk id="2" creationId="{DA2BF6B9-13F8-4ED0-AA78-B049263272CB}"/>
          </ac:spMkLst>
        </pc:spChg>
        <pc:spChg chg="mod">
          <ac:chgData name="Jos Stokman" userId="08d25630-a6c7-40ca-b5d1-7d3f8ab14cf4" providerId="ADAL" clId="{8CD16647-966C-496A-82C6-345D7CCD5702}" dt="2020-05-25T08:01:53.317" v="752" actId="26606"/>
          <ac:spMkLst>
            <pc:docMk/>
            <pc:sldMk cId="1155173046" sldId="256"/>
            <ac:spMk id="3" creationId="{EB5342ED-6494-4047-B76D-A9D725527195}"/>
          </ac:spMkLst>
        </pc:spChg>
        <pc:spChg chg="add">
          <ac:chgData name="Jos Stokman" userId="08d25630-a6c7-40ca-b5d1-7d3f8ab14cf4" providerId="ADAL" clId="{8CD16647-966C-496A-82C6-345D7CCD5702}" dt="2020-05-25T08:01:53.317" v="752" actId="26606"/>
          <ac:spMkLst>
            <pc:docMk/>
            <pc:sldMk cId="1155173046" sldId="256"/>
            <ac:spMk id="8" creationId="{5FB946D7-1CA4-446E-8795-007CACFDEB88}"/>
          </ac:spMkLst>
        </pc:spChg>
        <pc:spChg chg="add">
          <ac:chgData name="Jos Stokman" userId="08d25630-a6c7-40ca-b5d1-7d3f8ab14cf4" providerId="ADAL" clId="{8CD16647-966C-496A-82C6-345D7CCD5702}" dt="2020-05-25T08:01:53.317" v="752" actId="26606"/>
          <ac:spMkLst>
            <pc:docMk/>
            <pc:sldMk cId="1155173046" sldId="256"/>
            <ac:spMk id="10" creationId="{192416F2-BC84-4D7C-80C6-6296C10C3819}"/>
          </ac:spMkLst>
        </pc:spChg>
        <pc:cxnChg chg="add">
          <ac:chgData name="Jos Stokman" userId="08d25630-a6c7-40ca-b5d1-7d3f8ab14cf4" providerId="ADAL" clId="{8CD16647-966C-496A-82C6-345D7CCD5702}" dt="2020-05-25T08:01:53.317" v="752" actId="26606"/>
          <ac:cxnSpMkLst>
            <pc:docMk/>
            <pc:sldMk cId="1155173046" sldId="256"/>
            <ac:cxnSpMk id="12" creationId="{2330623A-AB89-4E04-AC9A-2BAFBF85AE3A}"/>
          </ac:cxnSpMkLst>
        </pc:cxnChg>
      </pc:sldChg>
      <pc:sldChg chg="addSp modSp mod setBg setClrOvrMap">
        <pc:chgData name="Jos Stokman" userId="08d25630-a6c7-40ca-b5d1-7d3f8ab14cf4" providerId="ADAL" clId="{8CD16647-966C-496A-82C6-345D7CCD5702}" dt="2020-05-25T08:01:55.857" v="753" actId="26606"/>
        <pc:sldMkLst>
          <pc:docMk/>
          <pc:sldMk cId="582935446" sldId="257"/>
        </pc:sldMkLst>
        <pc:spChg chg="mod">
          <ac:chgData name="Jos Stokman" userId="08d25630-a6c7-40ca-b5d1-7d3f8ab14cf4" providerId="ADAL" clId="{8CD16647-966C-496A-82C6-345D7CCD5702}" dt="2020-05-25T08:01:55.857" v="753" actId="26606"/>
          <ac:spMkLst>
            <pc:docMk/>
            <pc:sldMk cId="582935446" sldId="257"/>
            <ac:spMk id="2" creationId="{CD11397B-DFA0-4664-9D13-220E63901CE8}"/>
          </ac:spMkLst>
        </pc:spChg>
        <pc:spChg chg="mod">
          <ac:chgData name="Jos Stokman" userId="08d25630-a6c7-40ca-b5d1-7d3f8ab14cf4" providerId="ADAL" clId="{8CD16647-966C-496A-82C6-345D7CCD5702}" dt="2020-05-25T08:01:55.857" v="753" actId="26606"/>
          <ac:spMkLst>
            <pc:docMk/>
            <pc:sldMk cId="582935446" sldId="257"/>
            <ac:spMk id="3" creationId="{DA42CAAF-181F-45E6-BD60-81F7B239F99D}"/>
          </ac:spMkLst>
        </pc:spChg>
        <pc:spChg chg="add">
          <ac:chgData name="Jos Stokman" userId="08d25630-a6c7-40ca-b5d1-7d3f8ab14cf4" providerId="ADAL" clId="{8CD16647-966C-496A-82C6-345D7CCD5702}" dt="2020-05-25T08:01:55.857" v="753" actId="26606"/>
          <ac:spMkLst>
            <pc:docMk/>
            <pc:sldMk cId="582935446" sldId="257"/>
            <ac:spMk id="8" creationId="{2A8AA5BC-4F7A-4226-8F99-6D824B226A97}"/>
          </ac:spMkLst>
        </pc:spChg>
        <pc:spChg chg="add">
          <ac:chgData name="Jos Stokman" userId="08d25630-a6c7-40ca-b5d1-7d3f8ab14cf4" providerId="ADAL" clId="{8CD16647-966C-496A-82C6-345D7CCD5702}" dt="2020-05-25T08:01:55.857" v="753" actId="26606"/>
          <ac:spMkLst>
            <pc:docMk/>
            <pc:sldMk cId="582935446" sldId="257"/>
            <ac:spMk id="10" creationId="{3E5445C6-DD42-4979-86FF-03730E8C6DB0}"/>
          </ac:spMkLst>
        </pc:spChg>
        <pc:cxnChg chg="add">
          <ac:chgData name="Jos Stokman" userId="08d25630-a6c7-40ca-b5d1-7d3f8ab14cf4" providerId="ADAL" clId="{8CD16647-966C-496A-82C6-345D7CCD5702}" dt="2020-05-25T08:01:55.857" v="753" actId="26606"/>
          <ac:cxnSpMkLst>
            <pc:docMk/>
            <pc:sldMk cId="582935446" sldId="257"/>
            <ac:cxnSpMk id="12" creationId="{45000665-DFC7-417E-8FD7-516A0F15C975}"/>
          </ac:cxnSpMkLst>
        </pc:cxnChg>
      </pc:sldChg>
      <pc:sldChg chg="addSp modSp add mod setBg">
        <pc:chgData name="Jos Stokman" userId="08d25630-a6c7-40ca-b5d1-7d3f8ab14cf4" providerId="ADAL" clId="{8CD16647-966C-496A-82C6-345D7CCD5702}" dt="2020-05-25T08:01:58.592" v="754" actId="26606"/>
        <pc:sldMkLst>
          <pc:docMk/>
          <pc:sldMk cId="724444055" sldId="258"/>
        </pc:sldMkLst>
        <pc:spChg chg="mod">
          <ac:chgData name="Jos Stokman" userId="08d25630-a6c7-40ca-b5d1-7d3f8ab14cf4" providerId="ADAL" clId="{8CD16647-966C-496A-82C6-345D7CCD5702}" dt="2020-05-25T08:01:58.592" v="754" actId="26606"/>
          <ac:spMkLst>
            <pc:docMk/>
            <pc:sldMk cId="724444055" sldId="258"/>
            <ac:spMk id="2" creationId="{1774A272-4034-498E-BB1B-B193BE09A159}"/>
          </ac:spMkLst>
        </pc:spChg>
        <pc:spChg chg="mod">
          <ac:chgData name="Jos Stokman" userId="08d25630-a6c7-40ca-b5d1-7d3f8ab14cf4" providerId="ADAL" clId="{8CD16647-966C-496A-82C6-345D7CCD5702}" dt="2020-05-25T08:01:58.592" v="754" actId="26606"/>
          <ac:spMkLst>
            <pc:docMk/>
            <pc:sldMk cId="724444055" sldId="258"/>
            <ac:spMk id="3" creationId="{6AC5CFFE-022C-4B7D-9701-619261FA5CF6}"/>
          </ac:spMkLst>
        </pc:spChg>
        <pc:spChg chg="add">
          <ac:chgData name="Jos Stokman" userId="08d25630-a6c7-40ca-b5d1-7d3f8ab14cf4" providerId="ADAL" clId="{8CD16647-966C-496A-82C6-345D7CCD5702}" dt="2020-05-25T08:01:58.592" v="754" actId="26606"/>
          <ac:spMkLst>
            <pc:docMk/>
            <pc:sldMk cId="724444055" sldId="258"/>
            <ac:spMk id="8" creationId="{F98ED85F-DCEE-4B50-802E-71A6E3E12B04}"/>
          </ac:spMkLst>
        </pc:spChg>
      </pc:sldChg>
      <pc:sldChg chg="addSp modSp add mod setBg">
        <pc:chgData name="Jos Stokman" userId="08d25630-a6c7-40ca-b5d1-7d3f8ab14cf4" providerId="ADAL" clId="{8CD16647-966C-496A-82C6-345D7CCD5702}" dt="2020-05-25T08:02:03.267" v="755" actId="26606"/>
        <pc:sldMkLst>
          <pc:docMk/>
          <pc:sldMk cId="3445967941" sldId="259"/>
        </pc:sldMkLst>
        <pc:spChg chg="mod">
          <ac:chgData name="Jos Stokman" userId="08d25630-a6c7-40ca-b5d1-7d3f8ab14cf4" providerId="ADAL" clId="{8CD16647-966C-496A-82C6-345D7CCD5702}" dt="2020-05-25T08:02:03.267" v="755" actId="26606"/>
          <ac:spMkLst>
            <pc:docMk/>
            <pc:sldMk cId="3445967941" sldId="259"/>
            <ac:spMk id="2" creationId="{273DB4AF-E396-4689-8F81-681E15F058AD}"/>
          </ac:spMkLst>
        </pc:spChg>
        <pc:spChg chg="mod">
          <ac:chgData name="Jos Stokman" userId="08d25630-a6c7-40ca-b5d1-7d3f8ab14cf4" providerId="ADAL" clId="{8CD16647-966C-496A-82C6-345D7CCD5702}" dt="2020-05-25T08:02:03.267" v="755" actId="26606"/>
          <ac:spMkLst>
            <pc:docMk/>
            <pc:sldMk cId="3445967941" sldId="259"/>
            <ac:spMk id="3" creationId="{60650E00-2F65-4C00-97AF-BD2EAA688B95}"/>
          </ac:spMkLst>
        </pc:spChg>
        <pc:spChg chg="add">
          <ac:chgData name="Jos Stokman" userId="08d25630-a6c7-40ca-b5d1-7d3f8ab14cf4" providerId="ADAL" clId="{8CD16647-966C-496A-82C6-345D7CCD5702}" dt="2020-05-25T08:02:03.267" v="755" actId="26606"/>
          <ac:spMkLst>
            <pc:docMk/>
            <pc:sldMk cId="3445967941" sldId="259"/>
            <ac:spMk id="8" creationId="{F98ED85F-DCEE-4B50-802E-71A6E3E12B04}"/>
          </ac:spMkLst>
        </pc:spChg>
      </pc:sldChg>
      <pc:sldChg chg="addSp modSp add mod setBg">
        <pc:chgData name="Jos Stokman" userId="08d25630-a6c7-40ca-b5d1-7d3f8ab14cf4" providerId="ADAL" clId="{8CD16647-966C-496A-82C6-345D7CCD5702}" dt="2020-05-25T08:02:05.826" v="756" actId="26606"/>
        <pc:sldMkLst>
          <pc:docMk/>
          <pc:sldMk cId="4045723971" sldId="260"/>
        </pc:sldMkLst>
        <pc:spChg chg="mod">
          <ac:chgData name="Jos Stokman" userId="08d25630-a6c7-40ca-b5d1-7d3f8ab14cf4" providerId="ADAL" clId="{8CD16647-966C-496A-82C6-345D7CCD5702}" dt="2020-05-25T08:02:05.826" v="756" actId="26606"/>
          <ac:spMkLst>
            <pc:docMk/>
            <pc:sldMk cId="4045723971" sldId="260"/>
            <ac:spMk id="2" creationId="{3B246EC5-BB09-4831-8618-3ED9B8112431}"/>
          </ac:spMkLst>
        </pc:spChg>
        <pc:spChg chg="mod">
          <ac:chgData name="Jos Stokman" userId="08d25630-a6c7-40ca-b5d1-7d3f8ab14cf4" providerId="ADAL" clId="{8CD16647-966C-496A-82C6-345D7CCD5702}" dt="2020-05-25T08:02:05.826" v="756" actId="26606"/>
          <ac:spMkLst>
            <pc:docMk/>
            <pc:sldMk cId="4045723971" sldId="260"/>
            <ac:spMk id="3" creationId="{5587601B-94D7-4849-84A2-A527DA72A0AE}"/>
          </ac:spMkLst>
        </pc:spChg>
        <pc:spChg chg="add">
          <ac:chgData name="Jos Stokman" userId="08d25630-a6c7-40ca-b5d1-7d3f8ab14cf4" providerId="ADAL" clId="{8CD16647-966C-496A-82C6-345D7CCD5702}" dt="2020-05-25T08:02:05.826" v="756" actId="26606"/>
          <ac:spMkLst>
            <pc:docMk/>
            <pc:sldMk cId="4045723971" sldId="260"/>
            <ac:spMk id="8" creationId="{F98ED85F-DCEE-4B50-802E-71A6E3E12B04}"/>
          </ac:spMkLst>
        </pc:spChg>
        <pc:cxnChg chg="add">
          <ac:chgData name="Jos Stokman" userId="08d25630-a6c7-40ca-b5d1-7d3f8ab14cf4" providerId="ADAL" clId="{8CD16647-966C-496A-82C6-345D7CCD5702}" dt="2020-05-25T08:02:05.826" v="756" actId="26606"/>
          <ac:cxnSpMkLst>
            <pc:docMk/>
            <pc:sldMk cId="4045723971" sldId="260"/>
            <ac:cxnSpMk id="10" creationId="{E8E35B83-1EC3-4F87-9D54-D863463351B9}"/>
          </ac:cxnSpMkLst>
        </pc:cxnChg>
      </pc:sldChg>
      <pc:sldChg chg="addSp delSp modSp add mod ord setBg">
        <pc:chgData name="Jos Stokman" userId="08d25630-a6c7-40ca-b5d1-7d3f8ab14cf4" providerId="ADAL" clId="{8CD16647-966C-496A-82C6-345D7CCD5702}" dt="2020-05-25T08:02:19.318" v="762" actId="26606"/>
        <pc:sldMkLst>
          <pc:docMk/>
          <pc:sldMk cId="854927246" sldId="261"/>
        </pc:sldMkLst>
        <pc:spChg chg="mod">
          <ac:chgData name="Jos Stokman" userId="08d25630-a6c7-40ca-b5d1-7d3f8ab14cf4" providerId="ADAL" clId="{8CD16647-966C-496A-82C6-345D7CCD5702}" dt="2020-05-25T08:02:19.318" v="762" actId="26606"/>
          <ac:spMkLst>
            <pc:docMk/>
            <pc:sldMk cId="854927246" sldId="261"/>
            <ac:spMk id="2" creationId="{CF1F26B4-80DD-485C-BEE6-3C1C32E0EC7E}"/>
          </ac:spMkLst>
        </pc:spChg>
        <pc:spChg chg="mod">
          <ac:chgData name="Jos Stokman" userId="08d25630-a6c7-40ca-b5d1-7d3f8ab14cf4" providerId="ADAL" clId="{8CD16647-966C-496A-82C6-345D7CCD5702}" dt="2020-05-25T08:02:19.318" v="762" actId="26606"/>
          <ac:spMkLst>
            <pc:docMk/>
            <pc:sldMk cId="854927246" sldId="261"/>
            <ac:spMk id="3" creationId="{5771129A-0FA0-4C2A-A120-C9E36D1E5123}"/>
          </ac:spMkLst>
        </pc:spChg>
        <pc:spChg chg="add del">
          <ac:chgData name="Jos Stokman" userId="08d25630-a6c7-40ca-b5d1-7d3f8ab14cf4" providerId="ADAL" clId="{8CD16647-966C-496A-82C6-345D7CCD5702}" dt="2020-05-25T08:02:18.487" v="759" actId="26606"/>
          <ac:spMkLst>
            <pc:docMk/>
            <pc:sldMk cId="854927246" sldId="261"/>
            <ac:spMk id="8" creationId="{F98ED85F-DCEE-4B50-802E-71A6E3E12B04}"/>
          </ac:spMkLst>
        </pc:spChg>
        <pc:spChg chg="add del">
          <ac:chgData name="Jos Stokman" userId="08d25630-a6c7-40ca-b5d1-7d3f8ab14cf4" providerId="ADAL" clId="{8CD16647-966C-496A-82C6-345D7CCD5702}" dt="2020-05-25T08:02:19.308" v="761" actId="26606"/>
          <ac:spMkLst>
            <pc:docMk/>
            <pc:sldMk cId="854927246" sldId="261"/>
            <ac:spMk id="12" creationId="{F98ED85F-DCEE-4B50-802E-71A6E3E12B04}"/>
          </ac:spMkLst>
        </pc:spChg>
        <pc:spChg chg="add">
          <ac:chgData name="Jos Stokman" userId="08d25630-a6c7-40ca-b5d1-7d3f8ab14cf4" providerId="ADAL" clId="{8CD16647-966C-496A-82C6-345D7CCD5702}" dt="2020-05-25T08:02:19.318" v="762" actId="26606"/>
          <ac:spMkLst>
            <pc:docMk/>
            <pc:sldMk cId="854927246" sldId="261"/>
            <ac:spMk id="14" creationId="{488333BA-AE6E-427A-9B16-A39C8073F4EB}"/>
          </ac:spMkLst>
        </pc:spChg>
        <pc:spChg chg="add">
          <ac:chgData name="Jos Stokman" userId="08d25630-a6c7-40ca-b5d1-7d3f8ab14cf4" providerId="ADAL" clId="{8CD16647-966C-496A-82C6-345D7CCD5702}" dt="2020-05-25T08:02:19.318" v="762" actId="26606"/>
          <ac:spMkLst>
            <pc:docMk/>
            <pc:sldMk cId="854927246" sldId="261"/>
            <ac:spMk id="15" creationId="{F98ED85F-DCEE-4B50-802E-71A6E3E12B04}"/>
          </ac:spMkLst>
        </pc:spChg>
        <pc:cxnChg chg="add del">
          <ac:chgData name="Jos Stokman" userId="08d25630-a6c7-40ca-b5d1-7d3f8ab14cf4" providerId="ADAL" clId="{8CD16647-966C-496A-82C6-345D7CCD5702}" dt="2020-05-25T08:02:18.487" v="759" actId="26606"/>
          <ac:cxnSpMkLst>
            <pc:docMk/>
            <pc:sldMk cId="854927246" sldId="261"/>
            <ac:cxnSpMk id="10" creationId="{E8E35B83-1EC3-4F87-9D54-D863463351B9}"/>
          </ac:cxnSpMkLst>
        </pc:cxnChg>
      </pc:sldChg>
      <pc:sldChg chg="addSp delSp modSp add">
        <pc:chgData name="Jos Stokman" userId="08d25630-a6c7-40ca-b5d1-7d3f8ab14cf4" providerId="ADAL" clId="{8CD16647-966C-496A-82C6-345D7CCD5702}" dt="2020-05-25T07:59:07.230" v="709" actId="14100"/>
        <pc:sldMkLst>
          <pc:docMk/>
          <pc:sldMk cId="3034293690" sldId="262"/>
        </pc:sldMkLst>
        <pc:spChg chg="del">
          <ac:chgData name="Jos Stokman" userId="08d25630-a6c7-40ca-b5d1-7d3f8ab14cf4" providerId="ADAL" clId="{8CD16647-966C-496A-82C6-345D7CCD5702}" dt="2020-05-25T07:58:55.870" v="705"/>
          <ac:spMkLst>
            <pc:docMk/>
            <pc:sldMk cId="3034293690" sldId="262"/>
            <ac:spMk id="2" creationId="{AE2F9E94-9CC4-4D2D-B56A-0793F24FD80A}"/>
          </ac:spMkLst>
        </pc:spChg>
        <pc:spChg chg="del">
          <ac:chgData name="Jos Stokman" userId="08d25630-a6c7-40ca-b5d1-7d3f8ab14cf4" providerId="ADAL" clId="{8CD16647-966C-496A-82C6-345D7CCD5702}" dt="2020-05-25T07:58:55.870" v="705"/>
          <ac:spMkLst>
            <pc:docMk/>
            <pc:sldMk cId="3034293690" sldId="262"/>
            <ac:spMk id="3" creationId="{B979CF3D-A4EB-4F47-8115-7D8ACAE17198}"/>
          </ac:spMkLst>
        </pc:spChg>
        <pc:picChg chg="add mod">
          <ac:chgData name="Jos Stokman" userId="08d25630-a6c7-40ca-b5d1-7d3f8ab14cf4" providerId="ADAL" clId="{8CD16647-966C-496A-82C6-345D7CCD5702}" dt="2020-05-25T07:59:07.230" v="709" actId="14100"/>
          <ac:picMkLst>
            <pc:docMk/>
            <pc:sldMk cId="3034293690" sldId="262"/>
            <ac:picMk id="4" creationId="{D8D08A4F-9AA9-44B1-8DA2-1049F27E6ECA}"/>
          </ac:picMkLst>
        </pc:picChg>
      </pc:sldChg>
      <pc:sldChg chg="addSp modSp add">
        <pc:chgData name="Jos Stokman" userId="08d25630-a6c7-40ca-b5d1-7d3f8ab14cf4" providerId="ADAL" clId="{8CD16647-966C-496A-82C6-345D7CCD5702}" dt="2020-05-25T07:59:33.750" v="713" actId="14100"/>
        <pc:sldMkLst>
          <pc:docMk/>
          <pc:sldMk cId="1416582477" sldId="263"/>
        </pc:sldMkLst>
        <pc:picChg chg="add mod">
          <ac:chgData name="Jos Stokman" userId="08d25630-a6c7-40ca-b5d1-7d3f8ab14cf4" providerId="ADAL" clId="{8CD16647-966C-496A-82C6-345D7CCD5702}" dt="2020-05-25T07:59:33.750" v="713" actId="14100"/>
          <ac:picMkLst>
            <pc:docMk/>
            <pc:sldMk cId="1416582477" sldId="263"/>
            <ac:picMk id="2" creationId="{1BD70927-C978-49D8-9939-7C58E2312540}"/>
          </ac:picMkLst>
        </pc:picChg>
      </pc:sldChg>
      <pc:sldChg chg="addSp delSp modSp add mod setBg">
        <pc:chgData name="Jos Stokman" userId="08d25630-a6c7-40ca-b5d1-7d3f8ab14cf4" providerId="ADAL" clId="{8CD16647-966C-496A-82C6-345D7CCD5702}" dt="2020-05-25T08:02:09.833" v="757" actId="26606"/>
        <pc:sldMkLst>
          <pc:docMk/>
          <pc:sldMk cId="3941880302" sldId="264"/>
        </pc:sldMkLst>
        <pc:spChg chg="del">
          <ac:chgData name="Jos Stokman" userId="08d25630-a6c7-40ca-b5d1-7d3f8ab14cf4" providerId="ADAL" clId="{8CD16647-966C-496A-82C6-345D7CCD5702}" dt="2020-05-25T08:00:34.181" v="716"/>
          <ac:spMkLst>
            <pc:docMk/>
            <pc:sldMk cId="3941880302" sldId="264"/>
            <ac:spMk id="2" creationId="{319AD170-6664-4B9A-8CBC-564DF9FA962F}"/>
          </ac:spMkLst>
        </pc:spChg>
        <pc:spChg chg="del">
          <ac:chgData name="Jos Stokman" userId="08d25630-a6c7-40ca-b5d1-7d3f8ab14cf4" providerId="ADAL" clId="{8CD16647-966C-496A-82C6-345D7CCD5702}" dt="2020-05-25T08:00:34.181" v="716"/>
          <ac:spMkLst>
            <pc:docMk/>
            <pc:sldMk cId="3941880302" sldId="264"/>
            <ac:spMk id="3" creationId="{8210CED0-A274-4B74-BD6C-8B0F14B09E76}"/>
          </ac:spMkLst>
        </pc:spChg>
        <pc:spChg chg="add mod">
          <ac:chgData name="Jos Stokman" userId="08d25630-a6c7-40ca-b5d1-7d3f8ab14cf4" providerId="ADAL" clId="{8CD16647-966C-496A-82C6-345D7CCD5702}" dt="2020-05-25T08:02:09.833" v="757" actId="26606"/>
          <ac:spMkLst>
            <pc:docMk/>
            <pc:sldMk cId="3941880302" sldId="264"/>
            <ac:spMk id="4" creationId="{63AE6479-0380-43D4-B405-C16E310228F1}"/>
          </ac:spMkLst>
        </pc:spChg>
        <pc:spChg chg="add mod">
          <ac:chgData name="Jos Stokman" userId="08d25630-a6c7-40ca-b5d1-7d3f8ab14cf4" providerId="ADAL" clId="{8CD16647-966C-496A-82C6-345D7CCD5702}" dt="2020-05-25T08:02:09.833" v="757" actId="26606"/>
          <ac:spMkLst>
            <pc:docMk/>
            <pc:sldMk cId="3941880302" sldId="264"/>
            <ac:spMk id="5" creationId="{240FF8AD-442A-4D8C-A130-162DC5B71652}"/>
          </ac:spMkLst>
        </pc:spChg>
        <pc:spChg chg="add">
          <ac:chgData name="Jos Stokman" userId="08d25630-a6c7-40ca-b5d1-7d3f8ab14cf4" providerId="ADAL" clId="{8CD16647-966C-496A-82C6-345D7CCD5702}" dt="2020-05-25T08:02:09.833" v="757" actId="26606"/>
          <ac:spMkLst>
            <pc:docMk/>
            <pc:sldMk cId="3941880302" sldId="264"/>
            <ac:spMk id="10" creationId="{F98ED85F-DCEE-4B50-802E-71A6E3E12B04}"/>
          </ac:spMkLst>
        </pc:spChg>
        <pc:cxnChg chg="add">
          <ac:chgData name="Jos Stokman" userId="08d25630-a6c7-40ca-b5d1-7d3f8ab14cf4" providerId="ADAL" clId="{8CD16647-966C-496A-82C6-345D7CCD5702}" dt="2020-05-25T08:02:09.833" v="757" actId="26606"/>
          <ac:cxnSpMkLst>
            <pc:docMk/>
            <pc:sldMk cId="3941880302" sldId="264"/>
            <ac:cxnSpMk id="12" creationId="{E8E35B83-1EC3-4F87-9D54-D863463351B9}"/>
          </ac:cxnSpMkLst>
        </pc:cxnChg>
      </pc:sldChg>
      <pc:sldChg chg="addSp delSp modSp add">
        <pc:chgData name="Jos Stokman" userId="08d25630-a6c7-40ca-b5d1-7d3f8ab14cf4" providerId="ADAL" clId="{8CD16647-966C-496A-82C6-345D7CCD5702}" dt="2020-05-25T08:04:34.950" v="874" actId="20577"/>
        <pc:sldMkLst>
          <pc:docMk/>
          <pc:sldMk cId="853677372" sldId="265"/>
        </pc:sldMkLst>
        <pc:spChg chg="del mod">
          <ac:chgData name="Jos Stokman" userId="08d25630-a6c7-40ca-b5d1-7d3f8ab14cf4" providerId="ADAL" clId="{8CD16647-966C-496A-82C6-345D7CCD5702}" dt="2020-05-25T08:03:20.445" v="766"/>
          <ac:spMkLst>
            <pc:docMk/>
            <pc:sldMk cId="853677372" sldId="265"/>
            <ac:spMk id="2" creationId="{0BA7A424-A705-49BA-BA83-D3F10C8BA7A3}"/>
          </ac:spMkLst>
        </pc:spChg>
        <pc:spChg chg="del">
          <ac:chgData name="Jos Stokman" userId="08d25630-a6c7-40ca-b5d1-7d3f8ab14cf4" providerId="ADAL" clId="{8CD16647-966C-496A-82C6-345D7CCD5702}" dt="2020-05-25T08:03:20.445" v="766"/>
          <ac:spMkLst>
            <pc:docMk/>
            <pc:sldMk cId="853677372" sldId="265"/>
            <ac:spMk id="3" creationId="{5A40CF5D-4A72-44AD-BC6B-52ED9FBA4528}"/>
          </ac:spMkLst>
        </pc:spChg>
        <pc:spChg chg="add mod">
          <ac:chgData name="Jos Stokman" userId="08d25630-a6c7-40ca-b5d1-7d3f8ab14cf4" providerId="ADAL" clId="{8CD16647-966C-496A-82C6-345D7CCD5702}" dt="2020-05-25T08:04:34.950" v="874" actId="20577"/>
          <ac:spMkLst>
            <pc:docMk/>
            <pc:sldMk cId="853677372" sldId="265"/>
            <ac:spMk id="5" creationId="{B8391B24-85C4-4EA8-9C3D-EDB20A319074}"/>
          </ac:spMkLst>
        </pc:spChg>
        <pc:spChg chg="add del mod">
          <ac:chgData name="Jos Stokman" userId="08d25630-a6c7-40ca-b5d1-7d3f8ab14cf4" providerId="ADAL" clId="{8CD16647-966C-496A-82C6-345D7CCD5702}" dt="2020-05-25T08:04:04.268" v="772" actId="478"/>
          <ac:spMkLst>
            <pc:docMk/>
            <pc:sldMk cId="853677372" sldId="265"/>
            <ac:spMk id="6" creationId="{F8E1E9DF-0541-4402-A7E1-CB66822C6A77}"/>
          </ac:spMkLst>
        </pc:spChg>
        <pc:picChg chg="add mod">
          <ac:chgData name="Jos Stokman" userId="08d25630-a6c7-40ca-b5d1-7d3f8ab14cf4" providerId="ADAL" clId="{8CD16647-966C-496A-82C6-345D7CCD5702}" dt="2020-05-25T08:04:00.950" v="771" actId="1076"/>
          <ac:picMkLst>
            <pc:docMk/>
            <pc:sldMk cId="853677372" sldId="265"/>
            <ac:picMk id="4" creationId="{6FF2F906-2798-4122-96D3-6E4539A79A9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A97C51-657B-4473-BD81-6A2E96F16EA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7B99432-4858-4859-8F44-5697BEF65A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1217535-138B-4BF2-9716-525CADFABC9B}"/>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5" name="Tijdelijke aanduiding voor voettekst 4">
            <a:extLst>
              <a:ext uri="{FF2B5EF4-FFF2-40B4-BE49-F238E27FC236}">
                <a16:creationId xmlns:a16="http://schemas.microsoft.com/office/drawing/2014/main" id="{D2BEDB3E-80F9-4CB0-9B9A-F46D424FF15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C97F1CF-B464-40DC-9191-CFA633DD693F}"/>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265963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25C5AB-7DC9-4A16-959F-A2DBD13F50A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589C77E-9561-43FE-A680-5B120EBBF1C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3E51B8-D423-42C2-BD41-C955205C3EA2}"/>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5" name="Tijdelijke aanduiding voor voettekst 4">
            <a:extLst>
              <a:ext uri="{FF2B5EF4-FFF2-40B4-BE49-F238E27FC236}">
                <a16:creationId xmlns:a16="http://schemas.microsoft.com/office/drawing/2014/main" id="{E24ED8FA-8BB7-4DDF-AF2A-F7C5FA1B034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A452E33-6944-4D92-A525-08D2A85A03B7}"/>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3090788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1E12B36-540C-4472-BEA9-C7940D65ACB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9C5AB8D7-1FEE-4ECE-9009-468CB029F15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D08044C-4EF2-42F2-858A-5DE20E3AF74D}"/>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5" name="Tijdelijke aanduiding voor voettekst 4">
            <a:extLst>
              <a:ext uri="{FF2B5EF4-FFF2-40B4-BE49-F238E27FC236}">
                <a16:creationId xmlns:a16="http://schemas.microsoft.com/office/drawing/2014/main" id="{320C512E-2F0A-42B7-8705-C8654148249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3509D42-1438-4136-A6D1-70A0C78FA538}"/>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47236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511E5E-50CF-406E-9AE7-EBC43C9A472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CF6D96D-3A5E-442E-B093-2141BB89651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344AE10-6798-4B24-9868-A0D160B2972D}"/>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5" name="Tijdelijke aanduiding voor voettekst 4">
            <a:extLst>
              <a:ext uri="{FF2B5EF4-FFF2-40B4-BE49-F238E27FC236}">
                <a16:creationId xmlns:a16="http://schemas.microsoft.com/office/drawing/2014/main" id="{6DA4286E-6643-4CD7-9BCA-D80A71AEA56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23A182-AC01-48BB-A1B7-BBEF2C06A92D}"/>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355398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EE5766-7170-47CD-9BE8-7E7682EC5AF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533C2DD-BFC5-43B2-A988-2503228419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650E6-C784-4E0B-A115-1DC7B796AFEF}"/>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5" name="Tijdelijke aanduiding voor voettekst 4">
            <a:extLst>
              <a:ext uri="{FF2B5EF4-FFF2-40B4-BE49-F238E27FC236}">
                <a16:creationId xmlns:a16="http://schemas.microsoft.com/office/drawing/2014/main" id="{1465B63C-69D4-4CA2-B1C7-B3619D47CE2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E733945-9E30-4603-AFA2-4940486889BE}"/>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3469030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7FE90D-9DED-4F0B-96A4-7C4F403474F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FCE85CE-5E3A-46C7-BBDD-7D9521CF968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5D636F4-0196-4EA6-A422-9D44CCF91DD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BEE6364-21A6-4A9A-A9DC-1CCB815D1D53}"/>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6" name="Tijdelijke aanduiding voor voettekst 5">
            <a:extLst>
              <a:ext uri="{FF2B5EF4-FFF2-40B4-BE49-F238E27FC236}">
                <a16:creationId xmlns:a16="http://schemas.microsoft.com/office/drawing/2014/main" id="{4D50B6B1-6682-4E70-A5A7-FB2422B85BE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26406E6-23FF-4B62-B4D1-4BDB5314A58C}"/>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4016291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6026BE-CE28-4890-9CE5-2C9A5C5737D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BA1A8E7-C85D-4A81-B0D5-7DD1071503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C8BAF19-DC0B-4038-8BE5-194F50E8CF8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B238B48-F8F2-4BDF-A10C-1A7F9E46F0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2CF4A7D5-9DD4-4073-8A00-12B14F0D7B8A}"/>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313B869-BEFE-4CD3-A972-D0D22DA07E99}"/>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8" name="Tijdelijke aanduiding voor voettekst 7">
            <a:extLst>
              <a:ext uri="{FF2B5EF4-FFF2-40B4-BE49-F238E27FC236}">
                <a16:creationId xmlns:a16="http://schemas.microsoft.com/office/drawing/2014/main" id="{2A119CC9-B512-49F4-8CF8-ECB02A157F9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32999B8-CEA5-45C2-8621-5BEF060A80CA}"/>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3602168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500507-A053-4CEC-B004-F1E4400DB7B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CC56418-AA7A-422A-A9D8-6BC0DC4D4BFA}"/>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4" name="Tijdelijke aanduiding voor voettekst 3">
            <a:extLst>
              <a:ext uri="{FF2B5EF4-FFF2-40B4-BE49-F238E27FC236}">
                <a16:creationId xmlns:a16="http://schemas.microsoft.com/office/drawing/2014/main" id="{DB66F14C-69C3-411B-B517-82A14CC0AA9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9137EE0-0F06-4D72-A520-F84F75B08E72}"/>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3997264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3A48478-B510-47EC-80A6-6321A6DCC3BB}"/>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3" name="Tijdelijke aanduiding voor voettekst 2">
            <a:extLst>
              <a:ext uri="{FF2B5EF4-FFF2-40B4-BE49-F238E27FC236}">
                <a16:creationId xmlns:a16="http://schemas.microsoft.com/office/drawing/2014/main" id="{94D1D5EB-21CA-4296-A048-8BEAB580C07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E1D5F29-7944-44C2-822A-B5E9795A6189}"/>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3516954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5A148E-5F07-485B-95D9-8DF528D2D09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478DFCF-62E8-4ED1-B4D9-2CC2E36F96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1CCA6CB-8576-4EFD-9A18-7A193C5A06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E236C82-BDE2-4260-8A34-5FC02900F9BA}"/>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6" name="Tijdelijke aanduiding voor voettekst 5">
            <a:extLst>
              <a:ext uri="{FF2B5EF4-FFF2-40B4-BE49-F238E27FC236}">
                <a16:creationId xmlns:a16="http://schemas.microsoft.com/office/drawing/2014/main" id="{B59D3FBB-6604-40E1-AA6B-FC68BD21675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4EFEC89-27F6-4F62-8BEE-7641D168E9A2}"/>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2333471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2EB4AF-8D54-4F61-BBC6-EA637C1072B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9B05AC9-C53D-4133-8D87-F88CAB45C6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BEDB900-3CAC-40C0-9DAC-FBCA6190A8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D19F3A7-065C-4703-8A99-6DD69A32C8B6}"/>
              </a:ext>
            </a:extLst>
          </p:cNvPr>
          <p:cNvSpPr>
            <a:spLocks noGrp="1"/>
          </p:cNvSpPr>
          <p:nvPr>
            <p:ph type="dt" sz="half" idx="10"/>
          </p:nvPr>
        </p:nvSpPr>
        <p:spPr/>
        <p:txBody>
          <a:bodyPr/>
          <a:lstStyle/>
          <a:p>
            <a:fld id="{16CFA127-7D87-4308-94B6-F72D72C5F5DC}" type="datetimeFigureOut">
              <a:rPr lang="nl-NL" smtClean="0"/>
              <a:t>25-5-2020</a:t>
            </a:fld>
            <a:endParaRPr lang="nl-NL"/>
          </a:p>
        </p:txBody>
      </p:sp>
      <p:sp>
        <p:nvSpPr>
          <p:cNvPr id="6" name="Tijdelijke aanduiding voor voettekst 5">
            <a:extLst>
              <a:ext uri="{FF2B5EF4-FFF2-40B4-BE49-F238E27FC236}">
                <a16:creationId xmlns:a16="http://schemas.microsoft.com/office/drawing/2014/main" id="{46DA6C37-3963-4B75-A0A4-D7AA2687C0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DC45348-2335-4C63-8BA9-BC0D6BA923B8}"/>
              </a:ext>
            </a:extLst>
          </p:cNvPr>
          <p:cNvSpPr>
            <a:spLocks noGrp="1"/>
          </p:cNvSpPr>
          <p:nvPr>
            <p:ph type="sldNum" sz="quarter" idx="12"/>
          </p:nvPr>
        </p:nvSpPr>
        <p:spPr/>
        <p:txBody>
          <a:bodyPr/>
          <a:lstStyle/>
          <a:p>
            <a:fld id="{88998670-F6E4-4DA8-99E6-ADC3F97E76B5}" type="slidenum">
              <a:rPr lang="nl-NL" smtClean="0"/>
              <a:t>‹nr.›</a:t>
            </a:fld>
            <a:endParaRPr lang="nl-NL"/>
          </a:p>
        </p:txBody>
      </p:sp>
    </p:spTree>
    <p:extLst>
      <p:ext uri="{BB962C8B-B14F-4D97-AF65-F5344CB8AC3E}">
        <p14:creationId xmlns:p14="http://schemas.microsoft.com/office/powerpoint/2010/main" val="887456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F9FD517-328B-449D-BA87-1DC7B355F9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3F0900C-ACB1-4541-ADB8-AFF2192617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C727175-ED69-4699-82FE-26C90B7DD1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FA127-7D87-4308-94B6-F72D72C5F5DC}" type="datetimeFigureOut">
              <a:rPr lang="nl-NL" smtClean="0"/>
              <a:t>25-5-2020</a:t>
            </a:fld>
            <a:endParaRPr lang="nl-NL"/>
          </a:p>
        </p:txBody>
      </p:sp>
      <p:sp>
        <p:nvSpPr>
          <p:cNvPr id="5" name="Tijdelijke aanduiding voor voettekst 4">
            <a:extLst>
              <a:ext uri="{FF2B5EF4-FFF2-40B4-BE49-F238E27FC236}">
                <a16:creationId xmlns:a16="http://schemas.microsoft.com/office/drawing/2014/main" id="{9C2D3EC5-A9C5-4E0B-95C9-CEDB716F10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B1C014F-1B5C-474F-9265-3154527301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98670-F6E4-4DA8-99E6-ADC3F97E76B5}" type="slidenum">
              <a:rPr lang="nl-NL" smtClean="0"/>
              <a:t>‹nr.›</a:t>
            </a:fld>
            <a:endParaRPr lang="nl-NL"/>
          </a:p>
        </p:txBody>
      </p:sp>
    </p:spTree>
    <p:extLst>
      <p:ext uri="{BB962C8B-B14F-4D97-AF65-F5344CB8AC3E}">
        <p14:creationId xmlns:p14="http://schemas.microsoft.com/office/powerpoint/2010/main" val="2655828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DA2BF6B9-13F8-4ED0-AA78-B049263272CB}"/>
              </a:ext>
            </a:extLst>
          </p:cNvPr>
          <p:cNvSpPr>
            <a:spLocks noGrp="1"/>
          </p:cNvSpPr>
          <p:nvPr>
            <p:ph type="ctrTitle"/>
          </p:nvPr>
        </p:nvSpPr>
        <p:spPr>
          <a:xfrm>
            <a:off x="1537097" y="1428750"/>
            <a:ext cx="9117807" cy="2105026"/>
          </a:xfrm>
        </p:spPr>
        <p:txBody>
          <a:bodyPr>
            <a:normAutofit/>
          </a:bodyPr>
          <a:lstStyle/>
          <a:p>
            <a:r>
              <a:rPr lang="nl-NL" dirty="0"/>
              <a:t>(les 4) Tutorial</a:t>
            </a:r>
          </a:p>
        </p:txBody>
      </p:sp>
      <p:sp>
        <p:nvSpPr>
          <p:cNvPr id="3" name="Ondertitel 2">
            <a:extLst>
              <a:ext uri="{FF2B5EF4-FFF2-40B4-BE49-F238E27FC236}">
                <a16:creationId xmlns:a16="http://schemas.microsoft.com/office/drawing/2014/main" id="{EB5342ED-6494-4047-B76D-A9D725527195}"/>
              </a:ext>
            </a:extLst>
          </p:cNvPr>
          <p:cNvSpPr>
            <a:spLocks noGrp="1"/>
          </p:cNvSpPr>
          <p:nvPr>
            <p:ph type="subTitle" idx="1"/>
          </p:nvPr>
        </p:nvSpPr>
        <p:spPr>
          <a:xfrm>
            <a:off x="1537097" y="3960557"/>
            <a:ext cx="9117807" cy="1097215"/>
          </a:xfrm>
        </p:spPr>
        <p:txBody>
          <a:bodyPr>
            <a:normAutofit/>
          </a:bodyPr>
          <a:lstStyle/>
          <a:p>
            <a:r>
              <a:rPr lang="nl-NL" dirty="0"/>
              <a:t>ALA Lesgeven kan je leren</a:t>
            </a:r>
          </a:p>
        </p:txBody>
      </p:sp>
      <p:cxnSp>
        <p:nvCxnSpPr>
          <p:cNvPr id="12" name="Straight Connector 11">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5173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FF2F906-2798-4122-96D3-6E4539A79A9A}"/>
              </a:ext>
            </a:extLst>
          </p:cNvPr>
          <p:cNvPicPr>
            <a:picLocks noChangeAspect="1"/>
          </p:cNvPicPr>
          <p:nvPr/>
        </p:nvPicPr>
        <p:blipFill>
          <a:blip r:embed="rId2"/>
          <a:stretch>
            <a:fillRect/>
          </a:stretch>
        </p:blipFill>
        <p:spPr>
          <a:xfrm>
            <a:off x="0" y="2160135"/>
            <a:ext cx="11237695" cy="4016828"/>
          </a:xfrm>
          <a:prstGeom prst="rect">
            <a:avLst/>
          </a:prstGeom>
        </p:spPr>
      </p:pic>
      <p:sp>
        <p:nvSpPr>
          <p:cNvPr id="5" name="Titel 4">
            <a:extLst>
              <a:ext uri="{FF2B5EF4-FFF2-40B4-BE49-F238E27FC236}">
                <a16:creationId xmlns:a16="http://schemas.microsoft.com/office/drawing/2014/main" id="{B8391B24-85C4-4EA8-9C3D-EDB20A319074}"/>
              </a:ext>
            </a:extLst>
          </p:cNvPr>
          <p:cNvSpPr>
            <a:spLocks noGrp="1"/>
          </p:cNvSpPr>
          <p:nvPr>
            <p:ph type="title"/>
          </p:nvPr>
        </p:nvSpPr>
        <p:spPr/>
        <p:txBody>
          <a:bodyPr/>
          <a:lstStyle/>
          <a:p>
            <a:r>
              <a:rPr lang="nl-NL" dirty="0"/>
              <a:t>Dit kan heel goed </a:t>
            </a:r>
            <a:r>
              <a:rPr lang="nl-NL" dirty="0" err="1"/>
              <a:t>a.s</a:t>
            </a:r>
            <a:r>
              <a:rPr lang="nl-NL" dirty="0"/>
              <a:t> donderdagmiddag tijdens </a:t>
            </a:r>
            <a:r>
              <a:rPr lang="nl-NL"/>
              <a:t>de agenda </a:t>
            </a:r>
            <a:r>
              <a:rPr lang="nl-NL" dirty="0"/>
              <a:t>afspraak: gesprekken</a:t>
            </a:r>
          </a:p>
        </p:txBody>
      </p:sp>
    </p:spTree>
    <p:extLst>
      <p:ext uri="{BB962C8B-B14F-4D97-AF65-F5344CB8AC3E}">
        <p14:creationId xmlns:p14="http://schemas.microsoft.com/office/powerpoint/2010/main" val="853677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11397B-DFA0-4664-9D13-220E63901CE8}"/>
              </a:ext>
            </a:extLst>
          </p:cNvPr>
          <p:cNvSpPr>
            <a:spLocks noGrp="1"/>
          </p:cNvSpPr>
          <p:nvPr>
            <p:ph type="title"/>
          </p:nvPr>
        </p:nvSpPr>
        <p:spPr>
          <a:xfrm>
            <a:off x="1524000" y="1122362"/>
            <a:ext cx="9144000" cy="2840037"/>
          </a:xfrm>
        </p:spPr>
        <p:txBody>
          <a:bodyPr vert="horz" lIns="91440" tIns="45720" rIns="91440" bIns="45720" rtlCol="0" anchor="b">
            <a:normAutofit/>
          </a:bodyPr>
          <a:lstStyle/>
          <a:p>
            <a:pPr algn="ctr"/>
            <a:r>
              <a:rPr lang="en-US" sz="5800" kern="1200">
                <a:solidFill>
                  <a:schemeClr val="tx1"/>
                </a:solidFill>
                <a:latin typeface="+mj-lt"/>
                <a:ea typeface="+mj-ea"/>
                <a:cs typeface="+mj-cs"/>
              </a:rPr>
              <a:t>Lesdoel</a:t>
            </a:r>
          </a:p>
        </p:txBody>
      </p:sp>
      <p:sp>
        <p:nvSpPr>
          <p:cNvPr id="3" name="Tijdelijke aanduiding voor inhoud 2">
            <a:extLst>
              <a:ext uri="{FF2B5EF4-FFF2-40B4-BE49-F238E27FC236}">
                <a16:creationId xmlns:a16="http://schemas.microsoft.com/office/drawing/2014/main" id="{DA42CAAF-181F-45E6-BD60-81F7B239F99D}"/>
              </a:ext>
            </a:extLst>
          </p:cNvPr>
          <p:cNvSpPr>
            <a:spLocks noGrp="1"/>
          </p:cNvSpPr>
          <p:nvPr>
            <p:ph idx="1"/>
          </p:nvPr>
        </p:nvSpPr>
        <p:spPr>
          <a:xfrm>
            <a:off x="1524000" y="4256436"/>
            <a:ext cx="9144000" cy="1600818"/>
          </a:xfrm>
        </p:spPr>
        <p:txBody>
          <a:bodyPr vert="horz" lIns="91440" tIns="45720" rIns="91440" bIns="45720" rtlCol="0">
            <a:normAutofit/>
          </a:bodyPr>
          <a:lstStyle/>
          <a:p>
            <a:pPr marL="0" indent="0" algn="ctr">
              <a:buNone/>
            </a:pPr>
            <a:r>
              <a:rPr lang="en-US" sz="2400" kern="1200">
                <a:solidFill>
                  <a:schemeClr val="accent1">
                    <a:lumMod val="60000"/>
                    <a:lumOff val="40000"/>
                  </a:schemeClr>
                </a:solidFill>
                <a:latin typeface="+mn-lt"/>
                <a:ea typeface="+mn-ea"/>
                <a:cs typeface="+mn-cs"/>
              </a:rPr>
              <a:t>Studenten oefenen met het maken van lesjes d.m.v. het maken van een tutorial</a:t>
            </a: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93544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774A272-4034-498E-BB1B-B193BE09A159}"/>
              </a:ext>
            </a:extLst>
          </p:cNvPr>
          <p:cNvSpPr>
            <a:spLocks noGrp="1"/>
          </p:cNvSpPr>
          <p:nvPr>
            <p:ph type="title"/>
          </p:nvPr>
        </p:nvSpPr>
        <p:spPr>
          <a:xfrm>
            <a:off x="838200" y="1129284"/>
            <a:ext cx="4114800" cy="4599432"/>
          </a:xfrm>
        </p:spPr>
        <p:txBody>
          <a:bodyPr anchor="ctr">
            <a:normAutofit/>
          </a:bodyPr>
          <a:lstStyle/>
          <a:p>
            <a:r>
              <a:rPr lang="nl-NL" sz="4800">
                <a:solidFill>
                  <a:schemeClr val="bg1"/>
                </a:solidFill>
              </a:rPr>
              <a:t>Waar zijn wij gebleven</a:t>
            </a:r>
          </a:p>
        </p:txBody>
      </p:sp>
      <p:sp>
        <p:nvSpPr>
          <p:cNvPr id="3" name="Tijdelijke aanduiding voor inhoud 2">
            <a:extLst>
              <a:ext uri="{FF2B5EF4-FFF2-40B4-BE49-F238E27FC236}">
                <a16:creationId xmlns:a16="http://schemas.microsoft.com/office/drawing/2014/main" id="{6AC5CFFE-022C-4B7D-9701-619261FA5CF6}"/>
              </a:ext>
            </a:extLst>
          </p:cNvPr>
          <p:cNvSpPr>
            <a:spLocks noGrp="1"/>
          </p:cNvSpPr>
          <p:nvPr>
            <p:ph idx="1"/>
          </p:nvPr>
        </p:nvSpPr>
        <p:spPr>
          <a:xfrm>
            <a:off x="5936104" y="1131482"/>
            <a:ext cx="5417695" cy="4595037"/>
          </a:xfrm>
        </p:spPr>
        <p:txBody>
          <a:bodyPr anchor="ctr">
            <a:normAutofit/>
          </a:bodyPr>
          <a:lstStyle/>
          <a:p>
            <a:pPr marL="0" indent="0">
              <a:buNone/>
            </a:pPr>
            <a:r>
              <a:rPr lang="nl-NL" sz="2400">
                <a:solidFill>
                  <a:schemeClr val="bg1"/>
                </a:solidFill>
              </a:rPr>
              <a:t>Les 1 korte uitleg werkwijze (wiki)</a:t>
            </a:r>
          </a:p>
          <a:p>
            <a:pPr marL="0" indent="0">
              <a:buNone/>
            </a:pPr>
            <a:r>
              <a:rPr lang="nl-NL" sz="2400">
                <a:solidFill>
                  <a:schemeClr val="bg1"/>
                </a:solidFill>
              </a:rPr>
              <a:t>Les 2 over intrinsieke en extrinsieke motivatie</a:t>
            </a:r>
          </a:p>
          <a:p>
            <a:pPr marL="0" indent="0">
              <a:buNone/>
            </a:pPr>
            <a:r>
              <a:rPr lang="nl-NL" sz="2400">
                <a:solidFill>
                  <a:schemeClr val="bg1"/>
                </a:solidFill>
              </a:rPr>
              <a:t>Les 3 lesvoorbereiding (met aandacht voor keuze en aansluiten bij de belevingswereld)</a:t>
            </a:r>
          </a:p>
          <a:p>
            <a:pPr marL="0" indent="0">
              <a:buNone/>
            </a:pPr>
            <a:r>
              <a:rPr lang="nl-NL" sz="2400">
                <a:solidFill>
                  <a:schemeClr val="bg1"/>
                </a:solidFill>
              </a:rPr>
              <a:t>Les 4 huiswerk/uitwisselen of bespreken lesvoorbereiding aan de hand van rubric/ uitleg opdracht tutorial</a:t>
            </a:r>
          </a:p>
        </p:txBody>
      </p:sp>
    </p:spTree>
    <p:extLst>
      <p:ext uri="{BB962C8B-B14F-4D97-AF65-F5344CB8AC3E}">
        <p14:creationId xmlns:p14="http://schemas.microsoft.com/office/powerpoint/2010/main" val="724444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73DB4AF-E396-4689-8F81-681E15F058AD}"/>
              </a:ext>
            </a:extLst>
          </p:cNvPr>
          <p:cNvSpPr>
            <a:spLocks noGrp="1"/>
          </p:cNvSpPr>
          <p:nvPr>
            <p:ph type="title"/>
          </p:nvPr>
        </p:nvSpPr>
        <p:spPr>
          <a:xfrm>
            <a:off x="838200" y="1129284"/>
            <a:ext cx="4114800" cy="4599432"/>
          </a:xfrm>
        </p:spPr>
        <p:txBody>
          <a:bodyPr anchor="ctr">
            <a:normAutofit/>
          </a:bodyPr>
          <a:lstStyle/>
          <a:p>
            <a:r>
              <a:rPr lang="nl-NL" sz="4800">
                <a:solidFill>
                  <a:schemeClr val="bg1"/>
                </a:solidFill>
              </a:rPr>
              <a:t>Huiswerk</a:t>
            </a:r>
          </a:p>
        </p:txBody>
      </p:sp>
      <p:sp>
        <p:nvSpPr>
          <p:cNvPr id="3" name="Tijdelijke aanduiding voor inhoud 2">
            <a:extLst>
              <a:ext uri="{FF2B5EF4-FFF2-40B4-BE49-F238E27FC236}">
                <a16:creationId xmlns:a16="http://schemas.microsoft.com/office/drawing/2014/main" id="{60650E00-2F65-4C00-97AF-BD2EAA688B95}"/>
              </a:ext>
            </a:extLst>
          </p:cNvPr>
          <p:cNvSpPr>
            <a:spLocks noGrp="1"/>
          </p:cNvSpPr>
          <p:nvPr>
            <p:ph idx="1"/>
          </p:nvPr>
        </p:nvSpPr>
        <p:spPr>
          <a:xfrm>
            <a:off x="5936104" y="1131482"/>
            <a:ext cx="5417695" cy="4595037"/>
          </a:xfrm>
        </p:spPr>
        <p:txBody>
          <a:bodyPr anchor="ctr">
            <a:normAutofit/>
          </a:bodyPr>
          <a:lstStyle/>
          <a:p>
            <a:r>
              <a:rPr lang="nl-NL" sz="2400">
                <a:solidFill>
                  <a:schemeClr val="bg1"/>
                </a:solidFill>
              </a:rPr>
              <a:t>Lesvoorbereiding maken met aandacht voor autonomie en aansluiten bij de belevingswereld</a:t>
            </a:r>
          </a:p>
        </p:txBody>
      </p:sp>
    </p:spTree>
    <p:extLst>
      <p:ext uri="{BB962C8B-B14F-4D97-AF65-F5344CB8AC3E}">
        <p14:creationId xmlns:p14="http://schemas.microsoft.com/office/powerpoint/2010/main" val="344596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B246EC5-BB09-4831-8618-3ED9B8112431}"/>
              </a:ext>
            </a:extLst>
          </p:cNvPr>
          <p:cNvSpPr>
            <a:spLocks noGrp="1"/>
          </p:cNvSpPr>
          <p:nvPr>
            <p:ph type="title"/>
          </p:nvPr>
        </p:nvSpPr>
        <p:spPr>
          <a:xfrm>
            <a:off x="838200" y="631825"/>
            <a:ext cx="10515600" cy="1325563"/>
          </a:xfrm>
        </p:spPr>
        <p:txBody>
          <a:bodyPr>
            <a:normAutofit/>
          </a:bodyPr>
          <a:lstStyle/>
          <a:p>
            <a:r>
              <a:rPr lang="nl-NL">
                <a:solidFill>
                  <a:schemeClr val="bg1"/>
                </a:solidFill>
              </a:rPr>
              <a:t>Rubric lesvoorbereiding</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5587601B-94D7-4849-84A2-A527DA72A0AE}"/>
              </a:ext>
            </a:extLst>
          </p:cNvPr>
          <p:cNvSpPr>
            <a:spLocks noGrp="1"/>
          </p:cNvSpPr>
          <p:nvPr>
            <p:ph idx="1"/>
          </p:nvPr>
        </p:nvSpPr>
        <p:spPr>
          <a:xfrm>
            <a:off x="838200" y="2269173"/>
            <a:ext cx="10515600" cy="3659988"/>
          </a:xfrm>
        </p:spPr>
        <p:txBody>
          <a:bodyPr>
            <a:normAutofit/>
          </a:bodyPr>
          <a:lstStyle/>
          <a:p>
            <a:pPr marL="0" indent="0">
              <a:buNone/>
            </a:pPr>
            <a:r>
              <a:rPr lang="nl-NL" sz="2400">
                <a:solidFill>
                  <a:schemeClr val="bg1"/>
                </a:solidFill>
              </a:rPr>
              <a:t>Uitwisselen van lesvoorbereiding</a:t>
            </a:r>
          </a:p>
        </p:txBody>
      </p:sp>
    </p:spTree>
    <p:extLst>
      <p:ext uri="{BB962C8B-B14F-4D97-AF65-F5344CB8AC3E}">
        <p14:creationId xmlns:p14="http://schemas.microsoft.com/office/powerpoint/2010/main" val="4045723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D8D08A4F-9AA9-44B1-8DA2-1049F27E6ECA}"/>
              </a:ext>
            </a:extLst>
          </p:cNvPr>
          <p:cNvPicPr>
            <a:picLocks noChangeAspect="1"/>
          </p:cNvPicPr>
          <p:nvPr/>
        </p:nvPicPr>
        <p:blipFill>
          <a:blip r:embed="rId2"/>
          <a:stretch>
            <a:fillRect/>
          </a:stretch>
        </p:blipFill>
        <p:spPr>
          <a:xfrm>
            <a:off x="177790" y="175459"/>
            <a:ext cx="9513897" cy="6551912"/>
          </a:xfrm>
          <a:prstGeom prst="rect">
            <a:avLst/>
          </a:prstGeom>
        </p:spPr>
      </p:pic>
    </p:spTree>
    <p:extLst>
      <p:ext uri="{BB962C8B-B14F-4D97-AF65-F5344CB8AC3E}">
        <p14:creationId xmlns:p14="http://schemas.microsoft.com/office/powerpoint/2010/main" val="3034293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1BD70927-C978-49D8-9939-7C58E2312540}"/>
              </a:ext>
            </a:extLst>
          </p:cNvPr>
          <p:cNvPicPr>
            <a:picLocks noChangeAspect="1"/>
          </p:cNvPicPr>
          <p:nvPr/>
        </p:nvPicPr>
        <p:blipFill>
          <a:blip r:embed="rId2"/>
          <a:stretch>
            <a:fillRect/>
          </a:stretch>
        </p:blipFill>
        <p:spPr>
          <a:xfrm>
            <a:off x="298861" y="2008414"/>
            <a:ext cx="11594278" cy="2841172"/>
          </a:xfrm>
          <a:prstGeom prst="rect">
            <a:avLst/>
          </a:prstGeom>
        </p:spPr>
      </p:pic>
    </p:spTree>
    <p:extLst>
      <p:ext uri="{BB962C8B-B14F-4D97-AF65-F5344CB8AC3E}">
        <p14:creationId xmlns:p14="http://schemas.microsoft.com/office/powerpoint/2010/main" val="1416582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3">
            <a:extLst>
              <a:ext uri="{FF2B5EF4-FFF2-40B4-BE49-F238E27FC236}">
                <a16:creationId xmlns:a16="http://schemas.microsoft.com/office/drawing/2014/main" id="{63AE6479-0380-43D4-B405-C16E310228F1}"/>
              </a:ext>
            </a:extLst>
          </p:cNvPr>
          <p:cNvSpPr>
            <a:spLocks noGrp="1"/>
          </p:cNvSpPr>
          <p:nvPr>
            <p:ph type="title"/>
          </p:nvPr>
        </p:nvSpPr>
        <p:spPr>
          <a:xfrm>
            <a:off x="838200" y="631825"/>
            <a:ext cx="10515600" cy="1325563"/>
          </a:xfrm>
        </p:spPr>
        <p:txBody>
          <a:bodyPr>
            <a:normAutofit/>
          </a:bodyPr>
          <a:lstStyle/>
          <a:p>
            <a:pPr algn="ctr"/>
            <a:r>
              <a:rPr lang="nl-NL" dirty="0"/>
              <a:t>Het maken van tutorial</a:t>
            </a:r>
            <a:endParaRPr lang="nl-NL"/>
          </a:p>
        </p:txBody>
      </p:sp>
      <p:cxnSp>
        <p:nvCxnSpPr>
          <p:cNvPr id="12" name="Straight Connector 11">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Tijdelijke aanduiding voor inhoud 4">
            <a:extLst>
              <a:ext uri="{FF2B5EF4-FFF2-40B4-BE49-F238E27FC236}">
                <a16:creationId xmlns:a16="http://schemas.microsoft.com/office/drawing/2014/main" id="{240FF8AD-442A-4D8C-A130-162DC5B71652}"/>
              </a:ext>
            </a:extLst>
          </p:cNvPr>
          <p:cNvSpPr>
            <a:spLocks noGrp="1"/>
          </p:cNvSpPr>
          <p:nvPr>
            <p:ph idx="1"/>
          </p:nvPr>
        </p:nvSpPr>
        <p:spPr>
          <a:xfrm>
            <a:off x="838200" y="2269173"/>
            <a:ext cx="10515600" cy="3659988"/>
          </a:xfrm>
        </p:spPr>
        <p:txBody>
          <a:bodyPr>
            <a:normAutofit/>
          </a:bodyPr>
          <a:lstStyle/>
          <a:p>
            <a:pPr marL="0" indent="0">
              <a:buNone/>
            </a:pPr>
            <a:r>
              <a:rPr lang="nl-NL" sz="1500"/>
              <a:t>Jullie gaan in twee-tallen zelf een activiteit bedenken waarbij jullie een video maken zodat de activiteit wordt gedemonstreerd en toegelicht, een tutorial. Voorbeelden: klok kijken, tafel van 3 aanleren, letter schrijven, 16 vierkantjes vouwen etc.</a:t>
            </a:r>
          </a:p>
          <a:p>
            <a:pPr marL="0" indent="0">
              <a:buNone/>
            </a:pPr>
            <a:r>
              <a:rPr lang="nl-NL" sz="1500"/>
              <a:t> </a:t>
            </a:r>
          </a:p>
          <a:p>
            <a:pPr marL="0" indent="0">
              <a:buNone/>
            </a:pPr>
            <a:r>
              <a:rPr lang="nl-NL" sz="1500"/>
              <a:t>De tutorial is gericht op (een kind uit) jouw doelgroep en</a:t>
            </a:r>
          </a:p>
          <a:p>
            <a:r>
              <a:rPr lang="nl-NL" sz="1500"/>
              <a:t>duurt maximaal 3 minuten;</a:t>
            </a:r>
          </a:p>
          <a:p>
            <a:r>
              <a:rPr lang="nl-NL" sz="1500"/>
              <a:t>heeft een duidelijke opbouw;</a:t>
            </a:r>
          </a:p>
          <a:p>
            <a:r>
              <a:rPr lang="nl-NL" sz="1500"/>
              <a:t>is visueel en auditief geschikt voor jouw doelgroep;</a:t>
            </a:r>
          </a:p>
          <a:p>
            <a:r>
              <a:rPr lang="nl-NL" sz="1500"/>
              <a:t>sluit qua taalgebruik en doel aan bij de doelgroep;</a:t>
            </a:r>
          </a:p>
          <a:p>
            <a:r>
              <a:rPr lang="nl-NL" sz="1500"/>
              <a:t>is voorzien van passend materiaal;</a:t>
            </a:r>
          </a:p>
          <a:p>
            <a:r>
              <a:rPr lang="nl-NL" sz="1500"/>
              <a:t>is bruikbaar in de praktijk.</a:t>
            </a:r>
          </a:p>
          <a:p>
            <a:endParaRPr lang="nl-NL" sz="1500"/>
          </a:p>
        </p:txBody>
      </p:sp>
    </p:spTree>
    <p:extLst>
      <p:ext uri="{BB962C8B-B14F-4D97-AF65-F5344CB8AC3E}">
        <p14:creationId xmlns:p14="http://schemas.microsoft.com/office/powerpoint/2010/main" val="3941880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F1F26B4-80DD-485C-BEE6-3C1C32E0EC7E}"/>
              </a:ext>
            </a:extLst>
          </p:cNvPr>
          <p:cNvSpPr>
            <a:spLocks noGrp="1"/>
          </p:cNvSpPr>
          <p:nvPr>
            <p:ph type="title"/>
          </p:nvPr>
        </p:nvSpPr>
        <p:spPr>
          <a:xfrm>
            <a:off x="838200" y="631825"/>
            <a:ext cx="10515600" cy="1325563"/>
          </a:xfrm>
        </p:spPr>
        <p:txBody>
          <a:bodyPr>
            <a:normAutofit/>
          </a:bodyPr>
          <a:lstStyle/>
          <a:p>
            <a:r>
              <a:rPr lang="nl-NL"/>
              <a:t>Het maken van een tutorial</a:t>
            </a:r>
            <a:endParaRPr lang="nl-NL" dirty="0"/>
          </a:p>
        </p:txBody>
      </p:sp>
      <p:sp>
        <p:nvSpPr>
          <p:cNvPr id="3" name="Tijdelijke aanduiding voor inhoud 2">
            <a:extLst>
              <a:ext uri="{FF2B5EF4-FFF2-40B4-BE49-F238E27FC236}">
                <a16:creationId xmlns:a16="http://schemas.microsoft.com/office/drawing/2014/main" id="{5771129A-0FA0-4C2A-A120-C9E36D1E5123}"/>
              </a:ext>
            </a:extLst>
          </p:cNvPr>
          <p:cNvSpPr>
            <a:spLocks noGrp="1"/>
          </p:cNvSpPr>
          <p:nvPr>
            <p:ph idx="1"/>
          </p:nvPr>
        </p:nvSpPr>
        <p:spPr>
          <a:xfrm>
            <a:off x="838200" y="2057400"/>
            <a:ext cx="10515600" cy="3871762"/>
          </a:xfrm>
        </p:spPr>
        <p:txBody>
          <a:bodyPr>
            <a:normAutofit/>
          </a:bodyPr>
          <a:lstStyle/>
          <a:p>
            <a:pPr marL="0" indent="0">
              <a:buNone/>
            </a:pPr>
            <a:r>
              <a:rPr lang="nl-NL" sz="1700"/>
              <a:t>Een instructievideo maken hoeft helemaal niet moeilijk te zijn. Je kan het namelijk zo uitgebreid maken als je zelf wilt. Hierbij een paar tips waar je aan moet denken bij het maken van een filmpje.</a:t>
            </a:r>
          </a:p>
          <a:p>
            <a:r>
              <a:rPr lang="nl-NL" sz="1700" b="1"/>
              <a:t>Stap 1:</a:t>
            </a:r>
            <a:br>
              <a:rPr lang="nl-NL" sz="1700"/>
            </a:br>
            <a:r>
              <a:rPr lang="nl-NL" sz="1700"/>
              <a:t>Kies een leerdoel en de jaargroep voor wie je de video wilt maken.</a:t>
            </a:r>
          </a:p>
          <a:p>
            <a:r>
              <a:rPr lang="nl-NL" sz="1700" b="1"/>
              <a:t>Stap 2:</a:t>
            </a:r>
            <a:br>
              <a:rPr lang="nl-NL" sz="1700"/>
            </a:br>
            <a:r>
              <a:rPr lang="nl-NL" sz="1700"/>
              <a:t>Zorg dat je weet wat je wilt vertellen in je video. Je doel is dat leerlingen je video kunnen gebruiken bij het inoefenen of leren van het leerdoel. Hou het wel kort en bondig.</a:t>
            </a:r>
          </a:p>
          <a:p>
            <a:r>
              <a:rPr lang="nl-NL" sz="1700" b="1"/>
              <a:t>Stap 3:</a:t>
            </a:r>
            <a:br>
              <a:rPr lang="nl-NL" sz="1700"/>
            </a:br>
            <a:r>
              <a:rPr lang="nl-NL" sz="1700"/>
              <a:t>Bedenk of  en welke materialen je wil gebruiken in je video. Ook hier kan het simpel van een A4’tje tot een presentatie op je computer. Leg of zet de materialen klaar zodat je ze eenvoudig erbij kan pakken en kan laten zien.</a:t>
            </a:r>
          </a:p>
          <a:p>
            <a:r>
              <a:rPr lang="nl-NL" sz="1700" b="1"/>
              <a:t>Stap 4:</a:t>
            </a:r>
            <a:br>
              <a:rPr lang="nl-NL" sz="1700"/>
            </a:br>
            <a:r>
              <a:rPr lang="nl-NL" sz="1700"/>
              <a:t>Gebruik je mobiele telefoon, laptop softwarepakket zoals OBS Studio (gratis), powerpoint, teams  oid om de instructievideo op te nemen.</a:t>
            </a:r>
          </a:p>
          <a:p>
            <a:pPr marL="0" indent="0">
              <a:buNone/>
            </a:pPr>
            <a:endParaRPr lang="nl-NL" sz="1700"/>
          </a:p>
        </p:txBody>
      </p:sp>
    </p:spTree>
    <p:extLst>
      <p:ext uri="{BB962C8B-B14F-4D97-AF65-F5344CB8AC3E}">
        <p14:creationId xmlns:p14="http://schemas.microsoft.com/office/powerpoint/2010/main" val="85492724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0B7C7FA681A34D8A8135C52D570FCB" ma:contentTypeVersion="39" ma:contentTypeDescription="Een nieuw document maken." ma:contentTypeScope="" ma:versionID="ac94b2e570860e7f2ed420e3ce0e4995">
  <xsd:schema xmlns:xsd="http://www.w3.org/2001/XMLSchema" xmlns:xs="http://www.w3.org/2001/XMLSchema" xmlns:p="http://schemas.microsoft.com/office/2006/metadata/properties" xmlns:ns3="2c53009c-7ac0-42f6-a7d5-fbb9b1eb6b0a" xmlns:ns4="a0563bc4-ffe9-418b-bf30-0c1e0b329580" targetNamespace="http://schemas.microsoft.com/office/2006/metadata/properties" ma:root="true" ma:fieldsID="97786b02079e63fce7fbefb8691f37cf" ns3:_="" ns4:_="">
    <xsd:import namespace="2c53009c-7ac0-42f6-a7d5-fbb9b1eb6b0a"/>
    <xsd:import namespace="a0563bc4-ffe9-418b-bf30-0c1e0b32958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element ref="ns4:Distribution_Groups" minOccurs="0"/>
                <xsd:element ref="ns4:LMS_Mappings" minOccurs="0"/>
                <xsd:element ref="ns4:Leaders" minOccurs="0"/>
                <xsd:element ref="ns4:Members" minOccurs="0"/>
                <xsd:element ref="ns4:Member_Groups" minOccurs="0"/>
                <xsd:element ref="ns4:Invited_Leaders" minOccurs="0"/>
                <xsd:element ref="ns4:Invited_Members" minOccurs="0"/>
                <xsd:element ref="ns4:Has_Leaders_Only_SectionGroup"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53009c-7ac0-42f6-a7d5-fbb9b1eb6b0a"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SharingHintHash" ma:index="10" nillable="true" ma:displayName="Hint-hash dele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563bc4-ffe9-418b-bf30-0c1e0b32958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NotebookType" ma:index="17" nillable="true" ma:displayName="Notebook Type" ma:internalName="NotebookType">
      <xsd:simpleType>
        <xsd:restriction base="dms:Text"/>
      </xsd:simpleType>
    </xsd:element>
    <xsd:element name="FolderType" ma:index="18" nillable="true" ma:displayName="Folder Type" ma:internalName="FolderType">
      <xsd:simpleType>
        <xsd:restriction base="dms:Text"/>
      </xsd:simpleType>
    </xsd:element>
    <xsd:element name="CultureName" ma:index="19" nillable="true" ma:displayName="Culture Name" ma:internalName="CultureName">
      <xsd:simpleType>
        <xsd:restriction base="dms:Text"/>
      </xsd:simpleType>
    </xsd:element>
    <xsd:element name="AppVersion" ma:index="20" nillable="true" ma:displayName="App Version" ma:internalName="AppVersion">
      <xsd:simpleType>
        <xsd:restriction base="dms:Text"/>
      </xsd:simpleType>
    </xsd:element>
    <xsd:element name="TeamsChannelId" ma:index="21" nillable="true" ma:displayName="Teams Channel Id" ma:internalName="TeamsChannelId">
      <xsd:simpleType>
        <xsd:restriction base="dms:Text"/>
      </xsd:simpleType>
    </xsd:element>
    <xsd:element name="Owner" ma:index="22"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3" nillable="true" ma:displayName="Math Settings" ma:internalName="Math_Settings">
      <xsd:simpleType>
        <xsd:restriction base="dms:Text"/>
      </xsd:simpleType>
    </xsd:element>
    <xsd:element name="DefaultSectionNames" ma:index="24" nillable="true" ma:displayName="Default Section Names" ma:internalName="DefaultSectionNames">
      <xsd:simpleType>
        <xsd:restriction base="dms:Note">
          <xsd:maxLength value="255"/>
        </xsd:restriction>
      </xsd:simpleType>
    </xsd:element>
    <xsd:element name="Templates" ma:index="25" nillable="true" ma:displayName="Templates" ma:internalName="Templates">
      <xsd:simpleType>
        <xsd:restriction base="dms:Note">
          <xsd:maxLength value="255"/>
        </xsd:restriction>
      </xsd:simpleType>
    </xsd:element>
    <xsd:element name="Teachers" ma:index="26"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7"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8"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9" nillable="true" ma:displayName="Invited Teachers" ma:internalName="Invited_Teachers">
      <xsd:simpleType>
        <xsd:restriction base="dms:Note">
          <xsd:maxLength value="255"/>
        </xsd:restriction>
      </xsd:simpleType>
    </xsd:element>
    <xsd:element name="Invited_Students" ma:index="30" nillable="true" ma:displayName="Invited Students" ma:internalName="Invited_Students">
      <xsd:simpleType>
        <xsd:restriction base="dms:Note">
          <xsd:maxLength value="255"/>
        </xsd:restriction>
      </xsd:simpleType>
    </xsd:element>
    <xsd:element name="Self_Registration_Enabled" ma:index="31" nillable="true" ma:displayName="Self Registration Enabled" ma:internalName="Self_Registration_Enabled">
      <xsd:simpleType>
        <xsd:restriction base="dms:Boolean"/>
      </xsd:simpleType>
    </xsd:element>
    <xsd:element name="Has_Teacher_Only_SectionGroup" ma:index="32" nillable="true" ma:displayName="Has Teacher Only SectionGroup" ma:internalName="Has_Teacher_Only_SectionGroup">
      <xsd:simpleType>
        <xsd:restriction base="dms:Boolean"/>
      </xsd:simpleType>
    </xsd:element>
    <xsd:element name="Is_Collaboration_Space_Locked" ma:index="33" nillable="true" ma:displayName="Is Collaboration Space Locked" ma:internalName="Is_Collaboration_Space_Locked">
      <xsd:simpleType>
        <xsd:restriction base="dms:Boolean"/>
      </xsd:simpleType>
    </xsd:element>
    <xsd:element name="IsNotebookLocked" ma:index="34" nillable="true" ma:displayName="Is Notebook Locked" ma:internalName="IsNotebookLocked">
      <xsd:simpleType>
        <xsd:restriction base="dms:Boolean"/>
      </xsd:simpleType>
    </xsd:element>
    <xsd:element name="Distribution_Groups" ma:index="35" nillable="true" ma:displayName="Distribution Groups" ma:internalName="Distribution_Groups">
      <xsd:simpleType>
        <xsd:restriction base="dms:Note">
          <xsd:maxLength value="255"/>
        </xsd:restriction>
      </xsd:simpleType>
    </xsd:element>
    <xsd:element name="LMS_Mappings" ma:index="36" nillable="true" ma:displayName="LMS Mappings" ma:internalName="LMS_Mappings">
      <xsd:simpleType>
        <xsd:restriction base="dms:Note">
          <xsd:maxLength value="255"/>
        </xsd:restriction>
      </xsd:simpleType>
    </xsd:element>
    <xsd:element name="Leaders" ma:index="3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40" nillable="true" ma:displayName="Invited Leaders" ma:internalName="Invited_Leaders">
      <xsd:simpleType>
        <xsd:restriction base="dms:Note">
          <xsd:maxLength value="255"/>
        </xsd:restriction>
      </xsd:simpleType>
    </xsd:element>
    <xsd:element name="Invited_Members" ma:index="41" nillable="true" ma:displayName="Invited Members" ma:internalName="Invited_Members">
      <xsd:simpleType>
        <xsd:restriction base="dms:Note">
          <xsd:maxLength value="255"/>
        </xsd:restriction>
      </xsd:simpleType>
    </xsd:element>
    <xsd:element name="Has_Leaders_Only_SectionGroup" ma:index="42" nillable="true" ma:displayName="Has Leaders Only SectionGroup" ma:internalName="Has_Leaders_Only_SectionGroup">
      <xsd:simpleType>
        <xsd:restriction base="dms:Boolean"/>
      </xsd:simpleType>
    </xsd:element>
    <xsd:element name="MediaServiceGenerationTime" ma:index="43" nillable="true" ma:displayName="MediaServiceGenerationTime" ma:hidden="true" ma:internalName="MediaServiceGenerationTime" ma:readOnly="true">
      <xsd:simpleType>
        <xsd:restriction base="dms:Text"/>
      </xsd:simpleType>
    </xsd:element>
    <xsd:element name="MediaServiceEventHashCode" ma:index="44" nillable="true" ma:displayName="MediaServiceEventHashCode" ma:hidden="true" ma:internalName="MediaServiceEventHashCode" ma:readOnly="true">
      <xsd:simpleType>
        <xsd:restriction base="dms:Text"/>
      </xsd:simpleType>
    </xsd:element>
    <xsd:element name="MediaServiceAutoKeyPoints" ma:index="45" nillable="true" ma:displayName="MediaServiceAutoKeyPoints" ma:hidden="true" ma:internalName="MediaServiceAutoKeyPoints" ma:readOnly="true">
      <xsd:simpleType>
        <xsd:restriction base="dms:Note"/>
      </xsd:simpleType>
    </xsd:element>
    <xsd:element name="MediaServiceKeyPoints" ma:index="4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Has_Teacher_Only_SectionGroup xmlns="a0563bc4-ffe9-418b-bf30-0c1e0b329580" xsi:nil="true"/>
    <CultureName xmlns="a0563bc4-ffe9-418b-bf30-0c1e0b329580" xsi:nil="true"/>
    <Students xmlns="a0563bc4-ffe9-418b-bf30-0c1e0b329580">
      <UserInfo>
        <DisplayName/>
        <AccountId xsi:nil="true"/>
        <AccountType/>
      </UserInfo>
    </Students>
    <Is_Collaboration_Space_Locked xmlns="a0563bc4-ffe9-418b-bf30-0c1e0b329580" xsi:nil="true"/>
    <Self_Registration_Enabled xmlns="a0563bc4-ffe9-418b-bf30-0c1e0b329580" xsi:nil="true"/>
    <Members xmlns="a0563bc4-ffe9-418b-bf30-0c1e0b329580">
      <UserInfo>
        <DisplayName/>
        <AccountId xsi:nil="true"/>
        <AccountType/>
      </UserInfo>
    </Members>
    <Member_Groups xmlns="a0563bc4-ffe9-418b-bf30-0c1e0b329580">
      <UserInfo>
        <DisplayName/>
        <AccountId xsi:nil="true"/>
        <AccountType/>
      </UserInfo>
    </Member_Groups>
    <Teachers xmlns="a0563bc4-ffe9-418b-bf30-0c1e0b329580">
      <UserInfo>
        <DisplayName/>
        <AccountId xsi:nil="true"/>
        <AccountType/>
      </UserInfo>
    </Teachers>
    <AppVersion xmlns="a0563bc4-ffe9-418b-bf30-0c1e0b329580" xsi:nil="true"/>
    <TeamsChannelId xmlns="a0563bc4-ffe9-418b-bf30-0c1e0b329580" xsi:nil="true"/>
    <IsNotebookLocked xmlns="a0563bc4-ffe9-418b-bf30-0c1e0b329580" xsi:nil="true"/>
    <Math_Settings xmlns="a0563bc4-ffe9-418b-bf30-0c1e0b329580" xsi:nil="true"/>
    <NotebookType xmlns="a0563bc4-ffe9-418b-bf30-0c1e0b329580" xsi:nil="true"/>
    <Invited_Leaders xmlns="a0563bc4-ffe9-418b-bf30-0c1e0b329580" xsi:nil="true"/>
    <FolderType xmlns="a0563bc4-ffe9-418b-bf30-0c1e0b329580" xsi:nil="true"/>
    <Owner xmlns="a0563bc4-ffe9-418b-bf30-0c1e0b329580">
      <UserInfo>
        <DisplayName/>
        <AccountId xsi:nil="true"/>
        <AccountType/>
      </UserInfo>
    </Owner>
    <Student_Groups xmlns="a0563bc4-ffe9-418b-bf30-0c1e0b329580">
      <UserInfo>
        <DisplayName/>
        <AccountId xsi:nil="true"/>
        <AccountType/>
      </UserInfo>
    </Student_Groups>
    <Distribution_Groups xmlns="a0563bc4-ffe9-418b-bf30-0c1e0b329580" xsi:nil="true"/>
    <Invited_Students xmlns="a0563bc4-ffe9-418b-bf30-0c1e0b329580" xsi:nil="true"/>
    <LMS_Mappings xmlns="a0563bc4-ffe9-418b-bf30-0c1e0b329580" xsi:nil="true"/>
    <Templates xmlns="a0563bc4-ffe9-418b-bf30-0c1e0b329580" xsi:nil="true"/>
    <Has_Leaders_Only_SectionGroup xmlns="a0563bc4-ffe9-418b-bf30-0c1e0b329580" xsi:nil="true"/>
    <Leaders xmlns="a0563bc4-ffe9-418b-bf30-0c1e0b329580">
      <UserInfo>
        <DisplayName/>
        <AccountId xsi:nil="true"/>
        <AccountType/>
      </UserInfo>
    </Leaders>
    <Invited_Teachers xmlns="a0563bc4-ffe9-418b-bf30-0c1e0b329580" xsi:nil="true"/>
    <DefaultSectionNames xmlns="a0563bc4-ffe9-418b-bf30-0c1e0b329580" xsi:nil="true"/>
    <Invited_Members xmlns="a0563bc4-ffe9-418b-bf30-0c1e0b329580" xsi:nil="true"/>
  </documentManagement>
</p:properties>
</file>

<file path=customXml/itemProps1.xml><?xml version="1.0" encoding="utf-8"?>
<ds:datastoreItem xmlns:ds="http://schemas.openxmlformats.org/officeDocument/2006/customXml" ds:itemID="{33A90968-823E-4DDA-8F55-B1F16392BA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53009c-7ac0-42f6-a7d5-fbb9b1eb6b0a"/>
    <ds:schemaRef ds:uri="a0563bc4-ffe9-418b-bf30-0c1e0b3295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09FA0D-9425-46BE-AE4A-091F782AA74A}">
  <ds:schemaRefs>
    <ds:schemaRef ds:uri="http://schemas.microsoft.com/sharepoint/v3/contenttype/forms"/>
  </ds:schemaRefs>
</ds:datastoreItem>
</file>

<file path=customXml/itemProps3.xml><?xml version="1.0" encoding="utf-8"?>
<ds:datastoreItem xmlns:ds="http://schemas.openxmlformats.org/officeDocument/2006/customXml" ds:itemID="{1823A365-A9A6-40AC-BC7D-B77E4AFCDB6E}">
  <ds:schemaRefs>
    <ds:schemaRef ds:uri="http://schemas.openxmlformats.org/package/2006/metadata/core-properties"/>
    <ds:schemaRef ds:uri="http://schemas.microsoft.com/office/2006/metadata/properties"/>
    <ds:schemaRef ds:uri="2c53009c-7ac0-42f6-a7d5-fbb9b1eb6b0a"/>
    <ds:schemaRef ds:uri="http://purl.org/dc/terms/"/>
    <ds:schemaRef ds:uri="http://schemas.microsoft.com/office/infopath/2007/PartnerControls"/>
    <ds:schemaRef ds:uri="http://purl.org/dc/dcmitype/"/>
    <ds:schemaRef ds:uri="http://purl.org/dc/elements/1.1/"/>
    <ds:schemaRef ds:uri="http://schemas.microsoft.com/office/2006/documentManagement/types"/>
    <ds:schemaRef ds:uri="a0563bc4-ffe9-418b-bf30-0c1e0b32958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TotalTime>
  <Words>202</Words>
  <Application>Microsoft Office PowerPoint</Application>
  <PresentationFormat>Breedbeeld</PresentationFormat>
  <Paragraphs>30</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(les 4) Tutorial</vt:lpstr>
      <vt:lpstr>Lesdoel</vt:lpstr>
      <vt:lpstr>Waar zijn wij gebleven</vt:lpstr>
      <vt:lpstr>Huiswerk</vt:lpstr>
      <vt:lpstr>Rubric lesvoorbereiding</vt:lpstr>
      <vt:lpstr>PowerPoint-presentatie</vt:lpstr>
      <vt:lpstr>PowerPoint-presentatie</vt:lpstr>
      <vt:lpstr>Het maken van tutorial</vt:lpstr>
      <vt:lpstr>Het maken van een tutorial</vt:lpstr>
      <vt:lpstr>Dit kan heel goed a.s donderdagmiddag tijdens de agenda afspraak: gesprekken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Tutorial</dc:title>
  <dc:creator>Jos Stokman</dc:creator>
  <cp:lastModifiedBy>Jos Stokman</cp:lastModifiedBy>
  <cp:revision>1</cp:revision>
  <dcterms:created xsi:type="dcterms:W3CDTF">2020-05-25T08:02:19Z</dcterms:created>
  <dcterms:modified xsi:type="dcterms:W3CDTF">2020-05-25T08:04:42Z</dcterms:modified>
</cp:coreProperties>
</file>